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02" autoAdjust="0"/>
    <p:restoredTop sz="94719" autoAdjust="0"/>
  </p:normalViewPr>
  <p:slideViewPr>
    <p:cSldViewPr snapToGrid="0">
      <p:cViewPr varScale="1">
        <p:scale>
          <a:sx n="111" d="100"/>
          <a:sy n="111" d="100"/>
        </p:scale>
        <p:origin x="123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5B3A9B8-6F32-4649-AF20-6DD94D222E5A}" type="datetime1">
              <a:rPr lang="it-IT" smtClean="0"/>
              <a:pPr rtl="0"/>
              <a:t>12/06/2023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it-IT" smtClean="0"/>
              <a:pPr rt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F3C11-10E2-4B8D-82B7-15105FC12F23}" type="datetime1">
              <a:rPr lang="it-IT" smtClean="0"/>
              <a:pPr/>
              <a:t>12/06/2023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it-IT" smtClean="0"/>
              <a:pPr rtl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8E0B02F7-6D17-4492-BF12-CBAC4BC1061B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13" name="Connettore dirit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EF5B42-C6ED-4FD9-B0C1-31D6B6DC7824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CDD87C-3B38-49B8-8EC3-F8AA1CE842B4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7" name="Connettore dirit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6CC289-2ABA-4EA1-A2D9-DAA099C04960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6E6C72-ECDB-40C1-8EFA-B89F3F862EC7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12" name="Connettore dirit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A2A5D-16C9-4EDF-89DB-C696DDBD5C17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noProof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3A8212-EEAF-4345-8F7C-3439EC36ECF9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D1C3B7-8612-42C5-AB74-7487960E1A5C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F733B8-6277-44D7-AA56-94B0F7728270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645763-E9E6-4BCA-8B31-669EC82A09AA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20BD6-2059-461D-8F11-8A3FADC0F710}" type="datetime1">
              <a:rPr lang="it-IT" noProof="0" smtClean="0"/>
              <a:pPr rtl="0"/>
              <a:t>12/06/2023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FBF99061-E51A-4AB1-9AAA-0328EEE44038}" type="datetime1">
              <a:rPr lang="it-IT" noProof="0" smtClean="0"/>
              <a:pPr rtl="0"/>
              <a:t>12/06/2023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32F3A4D7-B84F-42D6-A659-74286E20A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21A1A5B2-BDF8-4C24-8AF8-C28C03D46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AB784302-7954-4871-A66D-7F70FFD34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30002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: Gomito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706327" y="172169"/>
            <a:ext cx="684624" cy="3249740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: Gomito 48">
            <a:extLst>
              <a:ext uri="{FF2B5EF4-FFF2-40B4-BE49-F238E27FC236}">
                <a16:creationId xmlns:a16="http://schemas.microsoft.com/office/drawing/2014/main" id="{88C5FB59-79BD-402C-B020-CAA59D615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 rot="16200000" flipH="1">
            <a:off x="8909443" y="218792"/>
            <a:ext cx="684625" cy="3156493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6" idx="0"/>
          </p:cNvCxnSpPr>
          <p:nvPr/>
        </p:nvCxnSpPr>
        <p:spPr>
          <a:xfrm flipH="1" flipV="1">
            <a:off x="8267510" y="2139351"/>
            <a:ext cx="794" cy="33794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B8E21438-ACE0-4CD2-8E73-C228CB6D6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67998" y="643467"/>
            <a:ext cx="2939030" cy="5571066"/>
          </a:xfrm>
        </p:spPr>
        <p:txBody>
          <a:bodyPr lIns="0" tIns="0" rIns="0" bIns="0" rtlCol="0">
            <a:noAutofit/>
          </a:bodyPr>
          <a:lstStyle/>
          <a:p>
            <a:pPr algn="ctr" rtl="0"/>
            <a:br>
              <a:rPr lang="it-IT" sz="2800" spc="-150" dirty="0"/>
            </a:br>
            <a:br>
              <a:rPr lang="it-IT" sz="2800" spc="-150" dirty="0"/>
            </a:br>
            <a:r>
              <a:rPr lang="it-IT" sz="2800" spc="-150" dirty="0"/>
              <a:t>Organigramma</a:t>
            </a:r>
            <a:br>
              <a:rPr lang="it-IT" sz="2800" spc="-150" dirty="0"/>
            </a:br>
            <a:r>
              <a:rPr lang="it-IT" sz="2800" spc="-150" dirty="0"/>
              <a:t>museo nazionale  DI </a:t>
            </a:r>
            <a:r>
              <a:rPr lang="it-IT" sz="2800" spc="-150" dirty="0" err="1"/>
              <a:t>matera</a:t>
            </a:r>
            <a:br>
              <a:rPr lang="it-IT" sz="2800" spc="-150"/>
            </a:br>
            <a:r>
              <a:rPr lang="it-IT" sz="2800" spc="-150"/>
              <a:t>PERSONALE </a:t>
            </a:r>
            <a:br>
              <a:rPr lang="it-IT" sz="2800" spc="-150" dirty="0"/>
            </a:br>
            <a:endParaRPr lang="it-IT" sz="2800" spc="-150" dirty="0"/>
          </a:p>
        </p:txBody>
      </p:sp>
      <p:sp>
        <p:nvSpPr>
          <p:cNvPr id="19" name="Rettangolo 18" descr="Livello gerarchia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6302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400" b="1" u="sng" dirty="0">
                <a:solidFill>
                  <a:srgbClr val="002060"/>
                </a:solidFill>
                <a:latin typeface="+mj-lt"/>
              </a:rPr>
              <a:t>DIRETTORE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400" b="1" u="sng" kern="1200" dirty="0">
                <a:solidFill>
                  <a:srgbClr val="002060"/>
                </a:solidFill>
                <a:latin typeface="+mj-lt"/>
              </a:rPr>
              <a:t>ARCHITETTO ANNAMARIA MAURO </a:t>
            </a:r>
            <a:endParaRPr lang="it-IT" sz="1400" b="0" u="sng" kern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" name="Rettangolo 19" descr="Livello gerarchia 2 elemento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829769" y="2139351"/>
            <a:ext cx="1188000" cy="966241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b="1" dirty="0"/>
              <a:t>CIRROTTOLA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b="1" dirty="0"/>
              <a:t>Francesca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 FUNZIONARIO AMMINISTRATIVO (3F1) </a:t>
            </a:r>
            <a:endParaRPr lang="it-IT" sz="8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ttangolo 21" descr="Livello gerarchia 2 elemento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5137264" y="2139351"/>
            <a:ext cx="1161751" cy="966241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b="1" dirty="0"/>
              <a:t>IACOVINO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Antonella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FUNZIONARIO 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DEMOETNOANTROPOLOGO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(3F1) </a:t>
            </a:r>
          </a:p>
        </p:txBody>
      </p:sp>
      <p:sp>
        <p:nvSpPr>
          <p:cNvPr id="23" name="Rettangolo 22" descr="Livello gerarchia 3 elemento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3846897" y="3183147"/>
            <a:ext cx="1188000" cy="364345"/>
          </a:xfrm>
          <a:prstGeom prst="rect">
            <a:avLst/>
          </a:prstGeom>
          <a:solidFill>
            <a:schemeClr val="bg1">
              <a:lumMod val="5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/>
            <a:r>
              <a:rPr lang="it-IT" sz="1400" b="1" u="sng" dirty="0">
                <a:solidFill>
                  <a:schemeClr val="tx1"/>
                </a:solidFill>
              </a:rPr>
              <a:t>Turnisti 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33" name="Rettangolo 32" descr="Livello gerarchia 3 elemento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5137264" y="3183147"/>
            <a:ext cx="1161752" cy="3597213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r>
              <a:rPr lang="it-IT" sz="800" dirty="0"/>
              <a:t>FALOTICO Maddalena OPERATORE ALLA VIGILANZA E ACCOGLIENZA (2F2)</a:t>
            </a:r>
          </a:p>
          <a:p>
            <a:endParaRPr lang="it-IT" sz="800" dirty="0"/>
          </a:p>
          <a:p>
            <a:r>
              <a:rPr lang="it-IT" sz="800" dirty="0"/>
              <a:t>LAMMINO Pasqua  OPERATORE ALLA VIGILANZA E ACCOGLIENZA (2F2) </a:t>
            </a:r>
          </a:p>
          <a:p>
            <a:endParaRPr lang="it-IT" sz="800" dirty="0"/>
          </a:p>
          <a:p>
            <a:r>
              <a:rPr lang="it-IT" sz="800" dirty="0"/>
              <a:t>ZOLLINO ANNA MARIA  OPERATORE ALLA VIGILANZA E ACCOGLIENZA (2F2)</a:t>
            </a:r>
          </a:p>
          <a:p>
            <a:endParaRPr lang="it-IT" sz="800" dirty="0"/>
          </a:p>
          <a:p>
            <a:r>
              <a:rPr lang="it-IT" sz="800" dirty="0"/>
              <a:t>BUONGIORNO Roberta</a:t>
            </a:r>
          </a:p>
          <a:p>
            <a:r>
              <a:rPr lang="it-IT" sz="800" dirty="0"/>
              <a:t>ASSISTENTE ALLA FRUZIONE, ACCOGLENZA E VIGILANZA (2F2)</a:t>
            </a:r>
          </a:p>
          <a:p>
            <a:endParaRPr lang="it-IT" sz="800" dirty="0"/>
          </a:p>
          <a:p>
            <a:r>
              <a:rPr lang="it-IT" sz="800" dirty="0"/>
              <a:t>PORCARI Nicola</a:t>
            </a:r>
          </a:p>
          <a:p>
            <a:r>
              <a:rPr lang="it-IT" sz="800" dirty="0"/>
              <a:t>ASSISTENTE ALLA FRUIZIONE , ACCOGLIENZA E VIGILANZA (2F2)</a:t>
            </a:r>
          </a:p>
          <a:p>
            <a:endParaRPr lang="it-IT" sz="800" dirty="0"/>
          </a:p>
          <a:p>
            <a:r>
              <a:rPr lang="it-IT" sz="800" dirty="0"/>
              <a:t> </a:t>
            </a:r>
          </a:p>
        </p:txBody>
      </p:sp>
      <p:sp>
        <p:nvSpPr>
          <p:cNvPr id="24" name="Rettangolo 23" descr="Livello gerarchia 2 elemento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6392263" y="2139351"/>
            <a:ext cx="1188000" cy="966241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b="1" dirty="0"/>
              <a:t>LEO Laura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prstClr val="black"/>
                </a:solidFill>
              </a:rPr>
              <a:t> </a:t>
            </a:r>
            <a:r>
              <a:rPr lang="it-IT" sz="800" dirty="0"/>
              <a:t>FUNZIONARIO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 AMMINISTRATIVO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 (3F1) </a:t>
            </a:r>
            <a:endParaRPr lang="it-IT" sz="8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5" name="Rettangolo 24" descr="Livello gerarchia 3 elemento 3">
            <a:extLst>
              <a:ext uri="{FF2B5EF4-FFF2-40B4-BE49-F238E27FC236}">
                <a16:creationId xmlns:a16="http://schemas.microsoft.com/office/drawing/2014/main" id="{A02A68C5-2481-443C-9339-71AFFFE8B3C6}"/>
              </a:ext>
            </a:extLst>
          </p:cNvPr>
          <p:cNvSpPr/>
          <p:nvPr/>
        </p:nvSpPr>
        <p:spPr>
          <a:xfrm>
            <a:off x="6392263" y="3183147"/>
            <a:ext cx="1188000" cy="366511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r>
              <a:rPr lang="it-IT" sz="800" dirty="0"/>
              <a:t>CASCIONE Donatella  ASSISTENTE ALLA FRUIZIONE, ACCOGLIENZA E VIGILANZA (2F4)</a:t>
            </a:r>
          </a:p>
          <a:p>
            <a:endParaRPr lang="it-IT" sz="800" dirty="0"/>
          </a:p>
          <a:p>
            <a:r>
              <a:rPr lang="it-IT" sz="800" dirty="0"/>
              <a:t>DE SIMMEO Pietro Michele – ASSISTENTE ALLA FRUIZIONE, ACCOGLIENZA E VIGILANZA (2F4) </a:t>
            </a:r>
          </a:p>
          <a:p>
            <a:endParaRPr lang="it-IT" sz="800" dirty="0"/>
          </a:p>
          <a:p>
            <a:r>
              <a:rPr lang="it-IT" sz="800" dirty="0"/>
              <a:t>MONTE Maria OPERATORE ALLA VIGILANZA E ACCOGLIENZA (2F1)</a:t>
            </a:r>
          </a:p>
          <a:p>
            <a:endParaRPr lang="it-IT" sz="800" dirty="0"/>
          </a:p>
          <a:p>
            <a:r>
              <a:rPr lang="it-IT" sz="800" dirty="0"/>
              <a:t> ZOLLINO ANNA MARIA OPERATORE ALLA VIGILANZA E ACCOGLIENZA (2F2)</a:t>
            </a:r>
          </a:p>
          <a:p>
            <a:endParaRPr lang="it-IT" sz="800" dirty="0"/>
          </a:p>
          <a:p>
            <a:r>
              <a:rPr lang="it-IT" sz="800" dirty="0"/>
              <a:t>PUGLIESE Michaela</a:t>
            </a:r>
          </a:p>
          <a:p>
            <a:r>
              <a:rPr lang="it-IT" sz="800" dirty="0"/>
              <a:t>ASSISTENTE ALLA FUIZIONE, ACCOGLIANZA E VIGILANZA (2F2)</a:t>
            </a:r>
          </a:p>
          <a:p>
            <a:endParaRPr lang="it-IT" sz="800" dirty="0"/>
          </a:p>
          <a:p>
            <a:endParaRPr lang="it-IT" sz="800" dirty="0"/>
          </a:p>
          <a:p>
            <a:endParaRPr lang="it-IT" sz="800" dirty="0"/>
          </a:p>
        </p:txBody>
      </p:sp>
      <p:sp>
        <p:nvSpPr>
          <p:cNvPr id="26" name="Rettangolo 25" descr="Livello gerarchia 2 elemento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673510" y="2139351"/>
            <a:ext cx="1188000" cy="966241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b="1" dirty="0"/>
              <a:t>LOGLISCI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b="1" dirty="0"/>
              <a:t>Tobia </a:t>
            </a:r>
            <a:br>
              <a:rPr lang="it-IT" sz="800" kern="1200" dirty="0">
                <a:latin typeface="+mj-lt"/>
              </a:rPr>
            </a:br>
            <a:r>
              <a:rPr lang="it-IT" sz="800" dirty="0"/>
              <a:t> FUNZIONARIO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 DIAGNOSTA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(3F1)</a:t>
            </a:r>
            <a:endParaRPr lang="it-IT" sz="8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7" name="Rettangolo 26" descr="Livello gerarchia 3 elemento 4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7673510" y="3183147"/>
            <a:ext cx="1188000" cy="366511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r>
              <a:rPr lang="it-IT" sz="800" dirty="0"/>
              <a:t>MOLITERNI Anna Maria  ASSISTENTE ALLA FRUIZIONE, ACCOGLIENZA, VIGILANZA (2F4) </a:t>
            </a:r>
          </a:p>
          <a:p>
            <a:endParaRPr lang="it-IT" sz="800" dirty="0"/>
          </a:p>
          <a:p>
            <a:r>
              <a:rPr lang="it-IT" sz="800" dirty="0"/>
              <a:t>SCHIUMA CHIARA OPERATORE ALLA VIGILANZA E ACCOGLIENZA (2F1)</a:t>
            </a:r>
          </a:p>
          <a:p>
            <a:endParaRPr lang="it-IT" sz="800" dirty="0"/>
          </a:p>
          <a:p>
            <a:r>
              <a:rPr lang="it-IT" sz="800" dirty="0"/>
              <a:t>CALABRO Silvia Maria </a:t>
            </a:r>
          </a:p>
          <a:p>
            <a:r>
              <a:rPr lang="it-IT" sz="800" dirty="0"/>
              <a:t>ASSISTENTE ALLA FRUZONE, ACCOGLIENZA E VIGILANZA (2F2)</a:t>
            </a:r>
          </a:p>
          <a:p>
            <a:endParaRPr lang="it-IT" sz="800" dirty="0"/>
          </a:p>
          <a:p>
            <a:r>
              <a:rPr lang="it-IT" sz="800" dirty="0"/>
              <a:t>GIANFRATE Luca</a:t>
            </a:r>
          </a:p>
          <a:p>
            <a:r>
              <a:rPr lang="it-IT" sz="800" dirty="0"/>
              <a:t>ASSISTENTE ALLA FRUIZIONE, ACCOGLIENZA E VIGILANZA (2F)</a:t>
            </a:r>
          </a:p>
          <a:p>
            <a:endParaRPr lang="it-IT" sz="800" dirty="0"/>
          </a:p>
          <a:p>
            <a:r>
              <a:rPr lang="it-IT" sz="800" dirty="0"/>
              <a:t>SCIARRA Simone</a:t>
            </a:r>
          </a:p>
          <a:p>
            <a:r>
              <a:rPr lang="it-IT" sz="800" dirty="0"/>
              <a:t>ASSISTENTE ALLA FRUIZIONE, ACCOGLIENZA E VIGILANZA (2F2)</a:t>
            </a:r>
          </a:p>
          <a:p>
            <a:endParaRPr lang="it-IT" sz="800" dirty="0"/>
          </a:p>
        </p:txBody>
      </p:sp>
      <p:sp>
        <p:nvSpPr>
          <p:cNvPr id="28" name="Rettangolo 27" descr="Livello gerarchia 2 elemento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954754" y="2147977"/>
            <a:ext cx="1188000" cy="953109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b="1"/>
              <a:t>MARVULLI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b="1"/>
              <a:t>Lucia </a:t>
            </a:r>
            <a:br>
              <a:rPr lang="it-IT" sz="800" kern="1200" dirty="0">
                <a:latin typeface="+mj-lt"/>
              </a:rPr>
            </a:br>
            <a:r>
              <a:rPr lang="it-IT" sz="800" dirty="0"/>
              <a:t> OPE. AMMINISTRATIVO GESTIONALE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/>
              <a:t> (2F2)</a:t>
            </a:r>
            <a:endParaRPr lang="it-IT" sz="8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9" name="Rettangolo 28" descr="Livello gerarchia 3 elemento 5">
            <a:extLst>
              <a:ext uri="{FF2B5EF4-FFF2-40B4-BE49-F238E27FC236}">
                <a16:creationId xmlns:a16="http://schemas.microsoft.com/office/drawing/2014/main" id="{743439A9-C933-477D-A966-F21E29691839}"/>
              </a:ext>
            </a:extLst>
          </p:cNvPr>
          <p:cNvSpPr/>
          <p:nvPr/>
        </p:nvSpPr>
        <p:spPr>
          <a:xfrm>
            <a:off x="8954757" y="3192881"/>
            <a:ext cx="1188000" cy="366511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r>
              <a:rPr lang="it-IT" sz="800" dirty="0"/>
              <a:t>PAOLICELLI Giuseppe  ASSISTENTE ALLA FRUIZIONE, ACCOGLIENZA E VIGILANZA (2F4) </a:t>
            </a:r>
          </a:p>
          <a:p>
            <a:endParaRPr lang="it-IT" sz="800" dirty="0"/>
          </a:p>
          <a:p>
            <a:r>
              <a:rPr lang="it-IT" sz="800" dirty="0"/>
              <a:t>RIEFOLO Anna Maria  ASSISTENTE ALLA FRUIZIONE, ACCOGLIENZA E VIGILANZA (2F4) </a:t>
            </a:r>
          </a:p>
          <a:p>
            <a:endParaRPr lang="it-IT" sz="800" dirty="0"/>
          </a:p>
          <a:p>
            <a:r>
              <a:rPr lang="it-IT" sz="800" dirty="0"/>
              <a:t>LA GIOIA Luigi</a:t>
            </a:r>
          </a:p>
          <a:p>
            <a:r>
              <a:rPr lang="it-IT" sz="800" dirty="0"/>
              <a:t>ASSISTENTE ALLA FRUZIONE. ACCOGLIENZA E VIGILANZA (2F2)</a:t>
            </a:r>
          </a:p>
          <a:p>
            <a:endParaRPr lang="it-IT" sz="800" dirty="0"/>
          </a:p>
          <a:p>
            <a:r>
              <a:rPr lang="it-IT" sz="800" dirty="0"/>
              <a:t>LECCE Sabrina</a:t>
            </a:r>
          </a:p>
          <a:p>
            <a:r>
              <a:rPr lang="it-IT" sz="800" dirty="0"/>
              <a:t>ASSISTENTE ALLA FRUIZIONE, ACCOGLIENZA E VIGILANZA (2F2)</a:t>
            </a:r>
          </a:p>
          <a:p>
            <a:endParaRPr lang="it-IT" sz="800" dirty="0"/>
          </a:p>
          <a:p>
            <a:r>
              <a:rPr lang="it-IT" sz="800" dirty="0"/>
              <a:t>SPURIO Lorenzo</a:t>
            </a:r>
          </a:p>
          <a:p>
            <a:r>
              <a:rPr lang="it-IT" sz="800" dirty="0"/>
              <a:t>ASSISTENTE ALLA FRUZIONE, ACCOGLIENZA E VIGILANZA (2F)</a:t>
            </a:r>
          </a:p>
          <a:p>
            <a:endParaRPr lang="it-IT" sz="800" dirty="0"/>
          </a:p>
          <a:p>
            <a:endParaRPr lang="it-IT" sz="800" dirty="0"/>
          </a:p>
        </p:txBody>
      </p:sp>
      <p:sp>
        <p:nvSpPr>
          <p:cNvPr id="30" name="Rettangolo 29" descr="Livello gerarchia 2 elemento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10236002" y="2139352"/>
            <a:ext cx="1188000" cy="966242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8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1" name="Rettangolo 30" descr="Livello gerarchia 3 elemento 6">
            <a:extLst>
              <a:ext uri="{FF2B5EF4-FFF2-40B4-BE49-F238E27FC236}">
                <a16:creationId xmlns:a16="http://schemas.microsoft.com/office/drawing/2014/main" id="{E0BA9528-74CE-4286-A8E3-697EED90FF57}"/>
              </a:ext>
            </a:extLst>
          </p:cNvPr>
          <p:cNvSpPr/>
          <p:nvPr/>
        </p:nvSpPr>
        <p:spPr>
          <a:xfrm>
            <a:off x="10236002" y="3192879"/>
            <a:ext cx="1188000" cy="365538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r>
              <a:rPr lang="it-IT" sz="800" dirty="0"/>
              <a:t>TOSCANO Maria Teresa– ASSISTENTE ALLA FRUIZIONE, ACCOGLIENZA E VIGILANZA (2F4)</a:t>
            </a:r>
          </a:p>
          <a:p>
            <a:endParaRPr lang="it-IT" sz="800" dirty="0"/>
          </a:p>
          <a:p>
            <a:r>
              <a:rPr lang="it-IT" sz="800" dirty="0"/>
              <a:t>VICENTI Raffaele  ASSISTENTE ALLA FRUIZIONE, ACCOGLIENZA E VIGILANZA (2F4) </a:t>
            </a:r>
          </a:p>
          <a:p>
            <a:endParaRPr lang="it-IT" sz="800" dirty="0"/>
          </a:p>
          <a:p>
            <a:r>
              <a:rPr lang="it-IT" sz="800" dirty="0"/>
              <a:t>SANNELLI Francesco ASSISTENTE ALLA FRUIZIONE, ACCOGLIENZA E VIGILANZA (2F4)</a:t>
            </a:r>
          </a:p>
          <a:p>
            <a:endParaRPr lang="it-IT" sz="800" dirty="0"/>
          </a:p>
          <a:p>
            <a:r>
              <a:rPr lang="it-IT" sz="800" dirty="0"/>
              <a:t>POLITANO Giliberto ASSISTENTE ALLA FRUZIONE, ACCOGLIENZA E VIGILANZA (2F)</a:t>
            </a:r>
          </a:p>
          <a:p>
            <a:endParaRPr lang="it-IT" sz="800" dirty="0"/>
          </a:p>
          <a:p>
            <a:r>
              <a:rPr lang="it-IT" sz="800" dirty="0"/>
              <a:t>STOPPELLO Maria Grazia ASSISTENTE ALLA FRUIZIONE,</a:t>
            </a:r>
          </a:p>
          <a:p>
            <a:r>
              <a:rPr lang="it-IT" sz="800" dirty="0"/>
              <a:t>ACCOGLIENZA E VIGILANZA (2F)</a:t>
            </a:r>
          </a:p>
          <a:p>
            <a:endParaRPr lang="it-IT" sz="800" dirty="0"/>
          </a:p>
        </p:txBody>
      </p:sp>
      <p:pic>
        <p:nvPicPr>
          <p:cNvPr id="38" name="Immagine 37" descr="Museo Nazionale di Mater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7367" y="1496832"/>
            <a:ext cx="1086181" cy="112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1561227_win32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4_TF11561227_Win32" id="{88625750-1864-4F88-AF80-9FA624A03938}" vid="{E1902F59-75D4-48E5-BDB5-1498DDBC80A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0</TotalTime>
  <Words>366</Words>
  <Application>Microsoft Office PowerPoint</Application>
  <PresentationFormat>Widescreen</PresentationFormat>
  <Paragraphs>82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tf11561227_win32</vt:lpstr>
      <vt:lpstr>  Organigramma museo nazionale  DI matera PERSONALE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2022-06-20T15:04:45Z</dcterms:created>
  <dcterms:modified xsi:type="dcterms:W3CDTF">2023-06-12T10:02:53Z</dcterms:modified>
</cp:coreProperties>
</file>